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69" r:id="rId3"/>
    <p:sldId id="262" r:id="rId4"/>
    <p:sldId id="261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8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24743-DA8C-45F0-B42E-9FBCEA7DCDC8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DF9E6-4B52-414F-B1F0-41603AD2C32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DF9E6-4B52-414F-B1F0-41603AD2C32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B80A08C-451D-4ED5-AB39-57EF2C2A1103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9124732-56EE-4BE6-9764-0077B0E2A2D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layer.myshared.ru/31/1313276/slides/slid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849694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800199"/>
          </a:xfrm>
        </p:spPr>
        <p:txBody>
          <a:bodyPr/>
          <a:lstStyle/>
          <a:p>
            <a:r>
              <a:rPr lang="ru-RU" dirty="0" smtClean="0"/>
              <a:t>Тема любви в лирике М.Ю.Лермонтова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2636912"/>
            <a:ext cx="4752528" cy="3001888"/>
          </a:xfrm>
        </p:spPr>
        <p:txBody>
          <a:bodyPr>
            <a:normAutofit/>
          </a:bodyPr>
          <a:lstStyle/>
          <a:p>
            <a:r>
              <a:rPr lang="ru-RU" dirty="0"/>
              <a:t>«Во всех любовных темах Лермонтова главный интерес принадлежит не любви и не любимому, а </a:t>
            </a:r>
            <a:r>
              <a:rPr lang="ru-RU" dirty="0" smtClean="0"/>
              <a:t>любящему «Я</a:t>
            </a:r>
            <a:r>
              <a:rPr lang="ru-RU" dirty="0"/>
              <a:t>». 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i="1" dirty="0" smtClean="0"/>
              <a:t>В.С.Соловьев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player.myshared.ru/31/1313276/slides/slide_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player.myshared.ru/31/1313276/slides/slide_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0"/>
            <a:ext cx="83164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player.myshared.ru/31/1313276/slides/slide_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82444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player.myshared.ru/31/1313276/slides/slide_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83884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6866" name="Picture 2" descr="http://player.myshared.ru/31/1313276/slides/slide_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142</TotalTime>
  <Words>26</Words>
  <Application>Microsoft Office PowerPoint</Application>
  <PresentationFormat>Экран (4:3)</PresentationFormat>
  <Paragraphs>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Слайд 1</vt:lpstr>
      <vt:lpstr>Тема любви в лирике М.Ю.Лермонтова</vt:lpstr>
      <vt:lpstr>Слайд 3</vt:lpstr>
      <vt:lpstr>Слайд 4</vt:lpstr>
      <vt:lpstr>Слайд 5</vt:lpstr>
      <vt:lpstr>Слайд 6</vt:lpstr>
      <vt:lpstr>Слайд 7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любви в лирике М.Ю.Лермонтова</dc:title>
  <dc:creator>User</dc:creator>
  <cp:lastModifiedBy>User</cp:lastModifiedBy>
  <cp:revision>15</cp:revision>
  <dcterms:created xsi:type="dcterms:W3CDTF">2017-02-01T14:04:44Z</dcterms:created>
  <dcterms:modified xsi:type="dcterms:W3CDTF">2017-02-01T16:27:10Z</dcterms:modified>
</cp:coreProperties>
</file>